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3" r:id="rId9"/>
    <p:sldId id="270" r:id="rId10"/>
    <p:sldId id="273" r:id="rId11"/>
    <p:sldId id="264" r:id="rId12"/>
    <p:sldId id="262" r:id="rId13"/>
    <p:sldId id="272" r:id="rId14"/>
    <p:sldId id="266" r:id="rId15"/>
    <p:sldId id="267" r:id="rId16"/>
    <p:sldId id="268" r:id="rId17"/>
    <p:sldId id="269" r:id="rId18"/>
    <p:sldId id="27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0AB702-B72B-49E5-A7D7-BE3BDFC3115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8598D5-6D15-4069-859B-A952984BED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505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598D5-6D15-4069-859B-A952984BED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449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973B1-3D32-450E-B638-A6ABA3ECDAD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5EE1B-504C-4B82-B5B4-43A1FA944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166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973B1-3D32-450E-B638-A6ABA3ECDAD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5EE1B-504C-4B82-B5B4-43A1FA944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793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973B1-3D32-450E-B638-A6ABA3ECDAD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5EE1B-504C-4B82-B5B4-43A1FA944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241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973B1-3D32-450E-B638-A6ABA3ECDAD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5EE1B-504C-4B82-B5B4-43A1FA944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645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973B1-3D32-450E-B638-A6ABA3ECDAD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5EE1B-504C-4B82-B5B4-43A1FA944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274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973B1-3D32-450E-B638-A6ABA3ECDAD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5EE1B-504C-4B82-B5B4-43A1FA944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665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973B1-3D32-450E-B638-A6ABA3ECDAD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5EE1B-504C-4B82-B5B4-43A1FA944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807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973B1-3D32-450E-B638-A6ABA3ECDAD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5EE1B-504C-4B82-B5B4-43A1FA944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93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973B1-3D32-450E-B638-A6ABA3ECDAD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5EE1B-504C-4B82-B5B4-43A1FA944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219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973B1-3D32-450E-B638-A6ABA3ECDAD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5EE1B-504C-4B82-B5B4-43A1FA944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179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973B1-3D32-450E-B638-A6ABA3ECDAD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5EE1B-504C-4B82-B5B4-43A1FA94406C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22682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973B1-3D32-450E-B638-A6ABA3ECDAD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5EE1B-504C-4B82-B5B4-43A1FA944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825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973B1-3D32-450E-B638-A6ABA3ECDAD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5EE1B-504C-4B82-B5B4-43A1FA94406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611468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973B1-3D32-450E-B638-A6ABA3ECDAD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5EE1B-504C-4B82-B5B4-43A1FA944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936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973B1-3D32-450E-B638-A6ABA3ECDAD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5EE1B-504C-4B82-B5B4-43A1FA944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0059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973B1-3D32-450E-B638-A6ABA3ECDAD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5EE1B-504C-4B82-B5B4-43A1FA944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937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973B1-3D32-450E-B638-A6ABA3ECDAD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995EE1B-504C-4B82-B5B4-43A1FA944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702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66782" y="469220"/>
            <a:ext cx="54591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47" y="259307"/>
            <a:ext cx="10686105" cy="65986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68234" y="259307"/>
            <a:ext cx="7021772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9900" dirty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9900" dirty="0">
              <a:solidFill>
                <a:srgbClr val="FF006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839400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2955" y="846161"/>
            <a:ext cx="10781732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 </a:t>
            </a:r>
          </a:p>
          <a:p>
            <a:pPr algn="ctr"/>
            <a:endParaRPr lang="bn-BD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জিন্নাতুন শিরিন </a:t>
            </a:r>
          </a:p>
          <a:p>
            <a:pPr algn="ctr"/>
            <a:r>
              <a:rPr lang="bn-BD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(কম্পিউটার) </a:t>
            </a:r>
          </a:p>
          <a:p>
            <a:pPr algn="ctr"/>
            <a:r>
              <a:rPr lang="bn-BD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নিজামপুর আলিম মাদ্রাসা </a:t>
            </a:r>
          </a:p>
          <a:p>
            <a:pPr algn="ctr"/>
            <a:r>
              <a:rPr lang="bn-BD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আই ডি নং (৫)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5720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bn-BD" sz="4800" dirty="0" smtClean="0"/>
          </a:p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  </a:t>
            </a:r>
          </a:p>
          <a:p>
            <a:pPr algn="ctr"/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সামাজিক বিজ্ঞান </a:t>
            </a:r>
          </a:p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সপ্তম শ্রেণী </a:t>
            </a:r>
          </a:p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অষ্টম অধ্যায়</a:t>
            </a:r>
          </a:p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</a:p>
          <a:p>
            <a:pPr algn="ctr"/>
            <a:endParaRPr lang="bn-BD" sz="4800" dirty="0"/>
          </a:p>
          <a:p>
            <a:pPr algn="ctr"/>
            <a:endParaRPr lang="bn-BD" sz="4800" dirty="0" smtClean="0"/>
          </a:p>
          <a:p>
            <a:pPr algn="ctr"/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0317105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776" y="423081"/>
            <a:ext cx="4150838" cy="31369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06" y="377361"/>
            <a:ext cx="4544704" cy="30423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07" y="3509516"/>
            <a:ext cx="4544704" cy="309063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146" y="3698543"/>
            <a:ext cx="4091431" cy="290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40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1069" y="1"/>
            <a:ext cx="11846256" cy="735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bn-BD" sz="6600" dirty="0" smtClean="0"/>
          </a:p>
          <a:p>
            <a:pPr algn="ctr"/>
            <a:endParaRPr lang="bn-BD" sz="4400" dirty="0" smtClean="0"/>
          </a:p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 বিষয় </a:t>
            </a:r>
          </a:p>
          <a:p>
            <a:pPr algn="ctr"/>
            <a:endParaRPr lang="en-US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কৃষিজ সম্পদ</a:t>
            </a:r>
          </a:p>
          <a:p>
            <a:pPr algn="ctr"/>
            <a:endParaRPr lang="bn-BD" sz="4400" dirty="0"/>
          </a:p>
          <a:p>
            <a:pPr algn="ctr"/>
            <a:endParaRPr lang="bn-BD" sz="4400" dirty="0" smtClean="0"/>
          </a:p>
          <a:p>
            <a:pPr algn="ctr"/>
            <a:endParaRPr lang="bn-BD" sz="4400" dirty="0"/>
          </a:p>
          <a:p>
            <a:pPr algn="ctr"/>
            <a:endParaRPr lang="bn-BD" sz="4400" dirty="0" smtClean="0"/>
          </a:p>
          <a:p>
            <a:pPr algn="ctr"/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3403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8866" y="504967"/>
            <a:ext cx="1059066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bn-BD" sz="4400" dirty="0" smtClean="0"/>
          </a:p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 ফল </a:t>
            </a:r>
          </a:p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just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এই পাঠ শেষে শিক্ষার্থীরা-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কৃষিজ সম্পদ কি তা বলতে পারবে ।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কৃষিজ ফসলের শ্রেণি বিভাগ লিখতে পারবে।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খাদ্যশস্য ও অর্থকারী ফসল কি তা বলতে পারবে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59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36" y="361069"/>
            <a:ext cx="3865879" cy="24161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136" y="3837572"/>
            <a:ext cx="3144671" cy="20514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689" y="228274"/>
            <a:ext cx="3503566" cy="26679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99" y="3799817"/>
            <a:ext cx="3328916" cy="2069129"/>
          </a:xfrm>
          <a:prstGeom prst="rect">
            <a:avLst/>
          </a:prstGeom>
        </p:spPr>
      </p:pic>
      <p:sp>
        <p:nvSpPr>
          <p:cNvPr id="7" name="Oval Callout 6"/>
          <p:cNvSpPr/>
          <p:nvPr/>
        </p:nvSpPr>
        <p:spPr>
          <a:xfrm>
            <a:off x="6546091" y="2875690"/>
            <a:ext cx="1460310" cy="961882"/>
          </a:xfrm>
          <a:prstGeom prst="wedgeEllipseCallout">
            <a:avLst>
              <a:gd name="adj1" fmla="val -11487"/>
              <a:gd name="adj2" fmla="val 205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ধান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ular Callout 8"/>
          <p:cNvSpPr/>
          <p:nvPr/>
        </p:nvSpPr>
        <p:spPr>
          <a:xfrm>
            <a:off x="939423" y="2881174"/>
            <a:ext cx="2689956" cy="661680"/>
          </a:xfrm>
          <a:prstGeom prst="wedgeRectCallout">
            <a:avLst>
              <a:gd name="adj1" fmla="val -70231"/>
              <a:gd name="adj2" fmla="val 679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সরিষা ক্ষেত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Wave 9"/>
          <p:cNvSpPr/>
          <p:nvPr/>
        </p:nvSpPr>
        <p:spPr>
          <a:xfrm>
            <a:off x="1551614" y="5881942"/>
            <a:ext cx="1556485" cy="1016402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পাট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82066" y="5963465"/>
            <a:ext cx="2115403" cy="8533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চা বাগান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27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421" y="313899"/>
            <a:ext cx="1093185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bn-BD" sz="4800" dirty="0" smtClean="0"/>
          </a:p>
          <a:p>
            <a:pPr algn="ctr"/>
            <a:endParaRPr lang="bn-BD" sz="4800" dirty="0"/>
          </a:p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 -------- ৩ মিনিট </a:t>
            </a:r>
          </a:p>
          <a:p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	১। কৃষিজ সম্পদ কাকে বলে?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68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46"/>
          <a:stretch/>
        </p:blipFill>
        <p:spPr>
          <a:xfrm>
            <a:off x="5663821" y="3565478"/>
            <a:ext cx="3370997" cy="24149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996" y="123572"/>
            <a:ext cx="3560822" cy="229549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788285" y="6185420"/>
            <a:ext cx="2442950" cy="6823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গম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743629" y="2473656"/>
            <a:ext cx="1487606" cy="7506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ধান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14" y="3469630"/>
            <a:ext cx="3773000" cy="25107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46161" y="6182009"/>
            <a:ext cx="2279176" cy="70788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সরিষা ক্ষেত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9114" y="805217"/>
            <a:ext cx="2762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খাদ্য শস্য</a:t>
            </a:r>
            <a:endParaRPr lang="en-US" sz="54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1884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4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117" y="123571"/>
            <a:ext cx="3739486" cy="225049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493631" y="2518577"/>
            <a:ext cx="1119116" cy="573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চা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3048" y="6100549"/>
            <a:ext cx="1651379" cy="559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পাট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135" y="3236293"/>
            <a:ext cx="4034468" cy="2735168"/>
          </a:xfrm>
          <a:prstGeom prst="rect">
            <a:avLst/>
          </a:prstGeom>
        </p:spPr>
      </p:pic>
      <p:sp>
        <p:nvSpPr>
          <p:cNvPr id="7" name="Wave 6"/>
          <p:cNvSpPr/>
          <p:nvPr/>
        </p:nvSpPr>
        <p:spPr>
          <a:xfrm>
            <a:off x="5208037" y="5971461"/>
            <a:ext cx="2047163" cy="66874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তামাক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2" y="3228261"/>
            <a:ext cx="3657600" cy="27432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13048" y="559558"/>
            <a:ext cx="2649018" cy="955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অর্থকারী ফসল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8236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1194" y="368490"/>
            <a:ext cx="1149141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bn-BD" sz="4400" dirty="0" smtClean="0"/>
          </a:p>
          <a:p>
            <a:pPr algn="ctr"/>
            <a:endParaRPr lang="bn-BD" sz="4400" dirty="0" smtClean="0"/>
          </a:p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 ------ ৫ মিনিট </a:t>
            </a:r>
          </a:p>
          <a:p>
            <a:endParaRPr lang="bn-BD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	১। কৃষিজ ফসল কত প্রকার ও কি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কি?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দুইটি </a:t>
            </a:r>
          </a:p>
          <a:p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	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করে উদাহরণ দাও।</a:t>
            </a:r>
          </a:p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২। প্রধান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প্রধান খাদ্য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শস্যের নাম লিখ।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45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495" y="75271"/>
            <a:ext cx="3815868" cy="28582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836" y="3087521"/>
            <a:ext cx="3927186" cy="2858216"/>
          </a:xfrm>
          <a:prstGeom prst="rect">
            <a:avLst/>
          </a:prstGeom>
        </p:spPr>
      </p:pic>
      <p:sp>
        <p:nvSpPr>
          <p:cNvPr id="9" name="Line Callout 1 8"/>
          <p:cNvSpPr/>
          <p:nvPr/>
        </p:nvSpPr>
        <p:spPr>
          <a:xfrm>
            <a:off x="982639" y="887455"/>
            <a:ext cx="2183642" cy="770958"/>
          </a:xfrm>
          <a:prstGeom prst="borderCallout1">
            <a:avLst>
              <a:gd name="adj1" fmla="val 33013"/>
              <a:gd name="adj2" fmla="val 6617"/>
              <a:gd name="adj3" fmla="val 53087"/>
              <a:gd name="adj4" fmla="val 74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খাদ্য শস্য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73" y="3087521"/>
            <a:ext cx="3796395" cy="2707967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8407022" y="1255804"/>
            <a:ext cx="1296538" cy="8052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ধান</a:t>
            </a:r>
            <a:endParaRPr lang="en-US" sz="3600" dirty="0"/>
          </a:p>
        </p:txBody>
      </p:sp>
      <p:sp>
        <p:nvSpPr>
          <p:cNvPr id="14" name="Rectangle 13"/>
          <p:cNvSpPr/>
          <p:nvPr/>
        </p:nvSpPr>
        <p:spPr>
          <a:xfrm>
            <a:off x="6228961" y="6099770"/>
            <a:ext cx="1250012" cy="6005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গম</a:t>
            </a:r>
            <a:endParaRPr lang="en-US" sz="3600" dirty="0"/>
          </a:p>
        </p:txBody>
      </p:sp>
      <p:sp>
        <p:nvSpPr>
          <p:cNvPr id="15" name="Oval 14"/>
          <p:cNvSpPr/>
          <p:nvPr/>
        </p:nvSpPr>
        <p:spPr>
          <a:xfrm>
            <a:off x="982639" y="5795488"/>
            <a:ext cx="1733265" cy="9122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সরিষা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568081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62" y="4225297"/>
            <a:ext cx="3845186" cy="216050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370" y="3916835"/>
            <a:ext cx="3818448" cy="22803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62" y="941513"/>
            <a:ext cx="3350764" cy="25098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074475" y="153610"/>
            <a:ext cx="36470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অর্থকারী</a:t>
            </a:r>
            <a:r>
              <a:rPr lang="bn-BD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ফসল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734" y="1055661"/>
            <a:ext cx="3600084" cy="239569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282890" y="3451352"/>
            <a:ext cx="1514901" cy="4246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তামাক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687403" y="3451352"/>
            <a:ext cx="1050878" cy="4246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আখ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73958" y="6385803"/>
            <a:ext cx="1132764" cy="4721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82687" y="6197230"/>
            <a:ext cx="1064525" cy="5379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চা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3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68741" y="327547"/>
            <a:ext cx="994921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দলগত কাজ -------------- ৭ মিনিট </a:t>
            </a:r>
          </a:p>
          <a:p>
            <a:endParaRPr lang="bn-BD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1। খাদ্য শস্য কাকে বলে ও কিকি? </a:t>
            </a:r>
          </a:p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অর্থকারী ফসল কাকে বলে? </a:t>
            </a:r>
          </a:p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৩। প্রধান প্রধান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অর্থকারী ফসলের নাম লিখ 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2694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5469" y="272955"/>
            <a:ext cx="1045418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মূল্যায়নঃ 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endParaRPr lang="bn-BD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কৃষিজ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সম্পদ কাকে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বলে?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কৃষিজ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ফসল কত প্রকার ও কি কি? 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অর্থকারী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ফসল কাকে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বলে?</a:t>
            </a:r>
            <a:endParaRPr lang="en-US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প্রধান দুটি খাদ্য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শস্যের নাম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লিখ।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15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6603" y="368490"/>
            <a:ext cx="1016758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কাজঃ </a:t>
            </a:r>
          </a:p>
          <a:p>
            <a:r>
              <a:rPr lang="bn-BD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</a:p>
          <a:p>
            <a:endParaRPr lang="bn-BD" sz="4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কৃষিজ সম্পদের বিবরন দাও</a:t>
            </a:r>
            <a:r>
              <a:rPr lang="bn-BD" sz="4400" dirty="0" smtClean="0">
                <a:solidFill>
                  <a:srgbClr val="002060"/>
                </a:solidFill>
              </a:rPr>
              <a:t>। </a:t>
            </a:r>
            <a:endParaRPr lang="en-US" sz="4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854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Wave 5"/>
          <p:cNvSpPr/>
          <p:nvPr/>
        </p:nvSpPr>
        <p:spPr>
          <a:xfrm>
            <a:off x="2333767" y="996287"/>
            <a:ext cx="5759355" cy="2743200"/>
          </a:xfrm>
          <a:prstGeom prst="wave">
            <a:avLst>
              <a:gd name="adj1" fmla="val 12500"/>
              <a:gd name="adj2" fmla="val 37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166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6600" dirty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13" y="996287"/>
            <a:ext cx="2101754" cy="31159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3247" y="996287"/>
            <a:ext cx="2101754" cy="311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50216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91898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749</TotalTime>
  <Words>115</Words>
  <Application>Microsoft Office PowerPoint</Application>
  <PresentationFormat>Widescreen</PresentationFormat>
  <Paragraphs>81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NikoshBAN</vt:lpstr>
      <vt:lpstr>Trebuchet MS</vt:lpstr>
      <vt:lpstr>Vrinda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288</cp:revision>
  <dcterms:created xsi:type="dcterms:W3CDTF">2013-10-24T14:43:23Z</dcterms:created>
  <dcterms:modified xsi:type="dcterms:W3CDTF">2013-10-30T03:10:33Z</dcterms:modified>
</cp:coreProperties>
</file>